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ld Standard TT"/>
      <p:regular r:id="rId23"/>
      <p:bold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a1ab09b7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a1ab09b7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a1ab09b7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a1ab09b7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a1ab09b7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a1ab09b7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1ab09b7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a1ab09b7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a1ab09b7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a1ab09b7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a1ab09b7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a1ab09b7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a1ab09b7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a1ab09b7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a1ab09b7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a1ab09b7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a1ab09b7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a1ab09b7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a1ab09b7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a1ab09b7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a1ab09b7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a1ab09b7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a1ab09b7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a1ab09b7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a1ab09b7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a1ab09b7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a1ab09b7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a1ab09b7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a1ab09b7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a1ab09b7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a1ab09b7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a1ab09b7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7.xml"/><Relationship Id="rId5" Type="http://schemas.openxmlformats.org/officeDocument/2006/relationships/slide" Target="/ppt/slides/slide5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1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SFBU Customer Support System - Speech to Text to Speech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642675" y="3840650"/>
            <a:ext cx="41091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Jubaida Tasnim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480300"/>
            <a:ext cx="8520600" cy="4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61575"/>
            <a:ext cx="4052275" cy="40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50" y="480300"/>
            <a:ext cx="4205901" cy="40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450150"/>
            <a:ext cx="8520600" cy="4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12500"/>
            <a:ext cx="8520602" cy="419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359775"/>
            <a:ext cx="8520600" cy="4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9775"/>
            <a:ext cx="8473651" cy="420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427575"/>
            <a:ext cx="8520600" cy="4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7575"/>
            <a:ext cx="8520602" cy="41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397425"/>
            <a:ext cx="8520600" cy="4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7425"/>
            <a:ext cx="8520602" cy="41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427575"/>
            <a:ext cx="8520600" cy="41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7575"/>
            <a:ext cx="4082400" cy="414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27575"/>
            <a:ext cx="4260302" cy="41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Enhancement Ideas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Improved Response Accuracy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Enhance query understanding by fine-tuning the retrieval chain.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Dynamic Voice Options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Integrate support for multiple voices and languages.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Scalability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Optimize for handling large-scale documents.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Interactive GUI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Create a web-based interface for broader accessibility.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Built a robust customer support system integrating speech-to-text, document retrieval, and text-to-speech.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Demonstrated the effectiveness of AI in real-time interaction.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Future Steps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Implement enhancements.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Deploy the system for practical use at SFBU.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Introduction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Design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-342106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500">
                <a:latin typeface="Arial"/>
                <a:ea typeface="Arial"/>
                <a:cs typeface="Arial"/>
                <a:sym typeface="Arial"/>
              </a:rPr>
              <a:t>Identifying Problems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-342106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500">
                <a:latin typeface="Arial"/>
                <a:ea typeface="Arial"/>
                <a:cs typeface="Arial"/>
                <a:sym typeface="Arial"/>
              </a:rPr>
              <a:t>Investigating Solutions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-342106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500">
                <a:latin typeface="Arial"/>
                <a:ea typeface="Arial"/>
                <a:cs typeface="Arial"/>
                <a:sym typeface="Arial"/>
              </a:rPr>
              <a:t>Comparing Solutions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Implementation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-342106" lvl="0" marL="4572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500">
                <a:latin typeface="Arial"/>
                <a:ea typeface="Arial"/>
                <a:cs typeface="Arial"/>
                <a:sym typeface="Arial"/>
              </a:rPr>
              <a:t>Features and Workflow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Testing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Screenshot of execution results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Enhancement Ideas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500" u="sng"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Conclusion</a:t>
            </a:r>
            <a:endParaRPr sz="5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Overview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Brief description of the SFBU Customer Support System project.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Importance of real-time AI-driven interaction for enhanced customer support.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Goals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Integrating speech-to-text, text-to-speech, and real-time question-answering functionalities.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Design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Why This Approach?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Identify and understand problems: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Traditional support systems lack real-time interaction.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Investigate possible solutions: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Explore speech-to-text, embedding-based retrieval, and conversational AI.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Compare solutions: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Selected OpenAI Whisper, LangChain, and gTTS for their robustness and scalability.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Features Implemented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Speech-to-Text Conversion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Utilized OpenAI Whisper for high-accuracy transcription.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Document Loading and Retrieval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Extracted and embedded documents using PyPDFLoader and OpenAI Embeddings.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Built a Conversational Retrieval Chain with LangChain.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Real-Time Interaction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Designed a conversational dashboard using Panel.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Text-to-Speech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Generated speech responses using OpenAI's TTS API.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Workflow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Diagram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 Show the provided workflow graphic with: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Document Loading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Splitting into Chunks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Vector Database Storage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Retrieval and Question Processing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Text-to-Speech Output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Testing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Testing Process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Verified accurate transcription of input queries.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Checked retrieval accuracy for different documents.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Validated seamless text-to-speech conversion.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3300">
                <a:latin typeface="Arial"/>
                <a:ea typeface="Arial"/>
                <a:cs typeface="Arial"/>
                <a:sym typeface="Arial"/>
              </a:rPr>
              <a:t>Screenshot of execution results</a:t>
            </a:r>
            <a:endParaRPr b="1"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5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>
              <a:solidFill>
                <a:srgbClr val="2027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8225"/>
            <a:ext cx="3939302" cy="35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375" y="1058225"/>
            <a:ext cx="4272276" cy="35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404975"/>
            <a:ext cx="8520600" cy="4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05000"/>
            <a:ext cx="4082401" cy="41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05150"/>
            <a:ext cx="4260301" cy="41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